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90" r:id="rId8"/>
    <p:sldId id="289" r:id="rId9"/>
    <p:sldId id="288" r:id="rId10"/>
    <p:sldId id="263" r:id="rId11"/>
    <p:sldId id="267" r:id="rId12"/>
    <p:sldId id="268" r:id="rId13"/>
    <p:sldId id="292" r:id="rId14"/>
    <p:sldId id="269" r:id="rId15"/>
    <p:sldId id="270" r:id="rId16"/>
    <p:sldId id="271" r:id="rId17"/>
    <p:sldId id="294" r:id="rId18"/>
    <p:sldId id="272" r:id="rId19"/>
    <p:sldId id="286" r:id="rId20"/>
    <p:sldId id="273" r:id="rId21"/>
    <p:sldId id="274" r:id="rId22"/>
    <p:sldId id="275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91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8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2D4F-7BA8-4CFF-86A0-7CB555A4E4D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1D834-F526-4076-9B13-6EB7B87FE2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2D4F-7BA8-4CFF-86A0-7CB555A4E4D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1D834-F526-4076-9B13-6EB7B87FE2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2D4F-7BA8-4CFF-86A0-7CB555A4E4D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1D834-F526-4076-9B13-6EB7B87FE2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2D4F-7BA8-4CFF-86A0-7CB555A4E4D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1D834-F526-4076-9B13-6EB7B87FE2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2D4F-7BA8-4CFF-86A0-7CB555A4E4D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221D834-F526-4076-9B13-6EB7B87FE2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2D4F-7BA8-4CFF-86A0-7CB555A4E4D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1D834-F526-4076-9B13-6EB7B87FE2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2D4F-7BA8-4CFF-86A0-7CB555A4E4D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1D834-F526-4076-9B13-6EB7B87FE2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2D4F-7BA8-4CFF-86A0-7CB555A4E4D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1D834-F526-4076-9B13-6EB7B87FE2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2D4F-7BA8-4CFF-86A0-7CB555A4E4D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1D834-F526-4076-9B13-6EB7B87FE2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2D4F-7BA8-4CFF-86A0-7CB555A4E4D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1D834-F526-4076-9B13-6EB7B87FE2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2D4F-7BA8-4CFF-86A0-7CB555A4E4D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1D834-F526-4076-9B13-6EB7B87FE2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51C2D4F-7BA8-4CFF-86A0-7CB555A4E4D0}" type="datetimeFigureOut">
              <a:rPr lang="en-US" smtClean="0"/>
              <a:pPr/>
              <a:t>6/9/2008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221D834-F526-4076-9B13-6EB7B87FE2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5720" y="4357694"/>
            <a:ext cx="8429684" cy="1714512"/>
          </a:xfrm>
        </p:spPr>
        <p:txBody>
          <a:bodyPr/>
          <a:lstStyle/>
          <a:p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PROJECTE INTERNACIONAL DE COOPERACIÓ  ENTRE CENTRES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logo_WW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57166"/>
            <a:ext cx="392909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Y MÉS TREBALL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1" name="Picture 3" descr="C:\Documents and Settings\Compaq_Administrator\Desktop\almelo\wwd%20(180)[1]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 bwMode="auto">
          <a:xfrm>
            <a:off x="1828800" y="1990906"/>
            <a:ext cx="5486400" cy="3644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UN PETIT DESCANS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7" name="Picture 3" descr="C:\Documents and Settings\Compaq_Administrator\Desktop\almelodiary\P101084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VISITEM L’ESCOLA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C:\Documents and Settings\Compaq_Administrator\Desktop\almelodiary\P101084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29111"/>
            <a:ext cx="4040188" cy="3030141"/>
          </a:xfrm>
          <a:prstGeom prst="rect">
            <a:avLst/>
          </a:prstGeom>
          <a:noFill/>
        </p:spPr>
      </p:pic>
      <p:pic>
        <p:nvPicPr>
          <p:cNvPr id="12291" name="Picture 3" descr="C:\Documents and Settings\Compaq_Administrator\Desktop\almelodiary\P101085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L’ENTRADA I L’ÀREA D’ESBARJO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GUIXETES PER A CADA ALUMNE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SALA D’ESBARJO I MULTIUSOS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7" name="Picture 2" descr="C:\Documents and Settings\Compaq_Administrator\Desktop\almelodiary\P101093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301" y="2729187"/>
            <a:ext cx="4039985" cy="3029989"/>
          </a:xfrm>
          <a:prstGeom prst="rect">
            <a:avLst/>
          </a:prstGeom>
          <a:noFill/>
        </p:spPr>
      </p:pic>
      <p:pic>
        <p:nvPicPr>
          <p:cNvPr id="8" name="Picture 3" descr="C:\Documents and Settings\Compaq_Administrator\Desktop\almelodiary\P101093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920" y="2729187"/>
            <a:ext cx="4039985" cy="3029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SALA DE PROFESSORS</a:t>
            </a:r>
            <a:endParaRPr lang="en-US" dirty="0"/>
          </a:p>
        </p:txBody>
      </p:sp>
      <p:pic>
        <p:nvPicPr>
          <p:cNvPr id="13314" name="Picture 2" descr="C:\Documents and Settings\Compaq_Administrator\Desktop\almelodiary\P10108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13315" name="Picture 3" descr="C:\Documents and Settings\Compaq_Administrator\Desktop\almelodiary\P10108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HORARIS DEL PROFESSORAT A L’ABAST DE TOTHOM</a:t>
            </a:r>
            <a:br>
              <a:rPr lang="es-ES" dirty="0" smtClean="0"/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9" name="Picture 3" descr="C:\Documents and Settings\Compaq_Administrator\Desktop\almelodiary\P101086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NOVES TECNOLOGIES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SMART  BOARD A TOTES LES AULES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357299"/>
            <a:ext cx="4041775" cy="785818"/>
          </a:xfrm>
        </p:spPr>
        <p:txBody>
          <a:bodyPr>
            <a:normAutofit/>
          </a:bodyPr>
          <a:lstStyle/>
          <a:p>
            <a:r>
              <a:rPr lang="es-ES" dirty="0" smtClean="0"/>
              <a:t>ORDINADORS I TV</a:t>
            </a:r>
            <a:endParaRPr lang="en-US" dirty="0"/>
          </a:p>
        </p:txBody>
      </p:sp>
      <p:pic>
        <p:nvPicPr>
          <p:cNvPr id="15362" name="Picture 2" descr="C:\Documents and Settings\Compaq_Administrator\Desktop\almelodiary\P101087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29111"/>
            <a:ext cx="4040188" cy="3030141"/>
          </a:xfrm>
          <a:prstGeom prst="rect">
            <a:avLst/>
          </a:prstGeom>
          <a:noFill/>
        </p:spPr>
      </p:pic>
      <p:pic>
        <p:nvPicPr>
          <p:cNvPr id="15363" name="Picture 3" descr="C:\Documents and Settings\Compaq_Administrator\Desktop\almelodiary\P101087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57232"/>
            <a:ext cx="4040188" cy="1428767"/>
          </a:xfrm>
        </p:spPr>
        <p:txBody>
          <a:bodyPr/>
          <a:lstStyle/>
          <a:p>
            <a:r>
              <a:rPr lang="es-ES" dirty="0" smtClean="0"/>
              <a:t>VIDEO CONFERÈNCIA                                                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857232"/>
            <a:ext cx="4041775" cy="1428767"/>
          </a:xfrm>
        </p:spPr>
        <p:txBody>
          <a:bodyPr/>
          <a:lstStyle/>
          <a:p>
            <a:r>
              <a:rPr lang="es-ES" dirty="0" smtClean="0"/>
              <a:t>         SMART BOARDS</a:t>
            </a:r>
            <a:endParaRPr lang="en-US" dirty="0"/>
          </a:p>
        </p:txBody>
      </p:sp>
      <p:pic>
        <p:nvPicPr>
          <p:cNvPr id="7" name="Content Placeholder 6" descr="wwd%20(167)[1]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28596" y="2428868"/>
            <a:ext cx="4040188" cy="2728605"/>
          </a:xfrm>
        </p:spPr>
      </p:pic>
      <p:pic>
        <p:nvPicPr>
          <p:cNvPr id="8" name="Content Placeholder 7" descr="wwd%20(189)[1]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429256" y="2143116"/>
            <a:ext cx="2500347" cy="3763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MÉS ORDINADORS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8596" y="1214422"/>
            <a:ext cx="4040188" cy="857255"/>
          </a:xfrm>
        </p:spPr>
        <p:txBody>
          <a:bodyPr/>
          <a:lstStyle/>
          <a:p>
            <a:r>
              <a:rPr lang="es-ES" dirty="0" smtClean="0"/>
              <a:t>ALS PASADISSOS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285860"/>
            <a:ext cx="4041775" cy="1000139"/>
          </a:xfrm>
        </p:spPr>
        <p:txBody>
          <a:bodyPr>
            <a:normAutofit/>
          </a:bodyPr>
          <a:lstStyle/>
          <a:p>
            <a:r>
              <a:rPr lang="es-ES" dirty="0" smtClean="0"/>
              <a:t>ELS ALUMNES </a:t>
            </a:r>
            <a:r>
              <a:rPr lang="es-ES" dirty="0" smtClean="0"/>
              <a:t>TREBALLANT</a:t>
            </a:r>
            <a:endParaRPr lang="en-US" dirty="0"/>
          </a:p>
        </p:txBody>
      </p:sp>
      <p:pic>
        <p:nvPicPr>
          <p:cNvPr id="16386" name="Picture 2" descr="C:\Documents and Settings\Compaq_Administrator\Desktop\almelodiary\P101091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  <p:pic>
        <p:nvPicPr>
          <p:cNvPr id="16387" name="Picture 3" descr="C:\Documents and Settings\Compaq_Administrator\Desktop\almelodiary\P101089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729111"/>
            <a:ext cx="4040188" cy="30301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Spanish</a:t>
            </a:r>
            <a:r>
              <a:rPr lang="es-ES" dirty="0" smtClean="0"/>
              <a:t> </a:t>
            </a:r>
            <a:r>
              <a:rPr lang="es-ES" dirty="0" err="1" smtClean="0"/>
              <a:t>classroom</a:t>
            </a:r>
            <a:endParaRPr lang="en-US" dirty="0"/>
          </a:p>
        </p:txBody>
      </p:sp>
      <p:pic>
        <p:nvPicPr>
          <p:cNvPr id="5" name="Content Placeholder 4" descr="P101088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Content Placeholder 5" descr="P101088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ES" sz="3600" dirty="0" smtClean="0"/>
              <a:t>PAÏSOS PARTICIPANTS</a:t>
            </a:r>
            <a:r>
              <a:rPr lang="es-ES" dirty="0" smtClean="0"/>
              <a:t>:</a:t>
            </a:r>
          </a:p>
          <a:p>
            <a:pPr>
              <a:buNone/>
            </a:pPr>
            <a:r>
              <a:rPr lang="es-ES" dirty="0" smtClean="0"/>
              <a:t>                                                             ALEMANYA</a:t>
            </a:r>
          </a:p>
          <a:p>
            <a:pPr>
              <a:buNone/>
            </a:pPr>
            <a:r>
              <a:rPr lang="es-ES" dirty="0" smtClean="0"/>
              <a:t>                                                             CANADA</a:t>
            </a:r>
          </a:p>
          <a:p>
            <a:pPr>
              <a:buNone/>
            </a:pPr>
            <a:r>
              <a:rPr lang="es-ES" dirty="0" smtClean="0"/>
              <a:t>                                                             ESPANYA</a:t>
            </a:r>
          </a:p>
          <a:p>
            <a:pPr>
              <a:buNone/>
            </a:pPr>
            <a:r>
              <a:rPr lang="es-ES" dirty="0" smtClean="0"/>
              <a:t>                                                             FINLANDIA</a:t>
            </a:r>
          </a:p>
          <a:p>
            <a:pPr>
              <a:buNone/>
            </a:pPr>
            <a:r>
              <a:rPr lang="es-ES" dirty="0" smtClean="0"/>
              <a:t>                                                             HOLANDA</a:t>
            </a:r>
          </a:p>
          <a:p>
            <a:pPr>
              <a:buNone/>
            </a:pPr>
            <a:r>
              <a:rPr lang="es-ES" dirty="0" smtClean="0"/>
              <a:t>                                                             TURQUIA</a:t>
            </a:r>
          </a:p>
          <a:p>
            <a:pPr>
              <a:buNone/>
            </a:pPr>
            <a:r>
              <a:rPr lang="es-ES" dirty="0" smtClean="0"/>
              <a:t>                                            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BIBLIOTECA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4422"/>
            <a:ext cx="4040188" cy="1071577"/>
          </a:xfrm>
        </p:spPr>
        <p:txBody>
          <a:bodyPr/>
          <a:lstStyle/>
          <a:p>
            <a:r>
              <a:rPr lang="es-ES" dirty="0" smtClean="0"/>
              <a:t>DISSENY I LUMINOSITAT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" dirty="0" smtClean="0"/>
              <a:t>ORGANITZACIÓ I AUTONOMIA DE TREBALL</a:t>
            </a:r>
            <a:endParaRPr lang="en-US" dirty="0"/>
          </a:p>
        </p:txBody>
      </p:sp>
      <p:pic>
        <p:nvPicPr>
          <p:cNvPr id="17410" name="Picture 2" descr="C:\Documents and Settings\Compaq_Administrator\Desktop\almelodiary\P101091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29111"/>
            <a:ext cx="4040188" cy="3030141"/>
          </a:xfrm>
          <a:prstGeom prst="rect">
            <a:avLst/>
          </a:prstGeom>
          <a:noFill/>
        </p:spPr>
      </p:pic>
      <p:pic>
        <p:nvPicPr>
          <p:cNvPr id="17411" name="Picture 3" descr="C:\Documents and Settings\Compaq_Administrator\Desktop\almelodiary\P101091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AMBIENT DE TREBALL I CREATIVITAT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 descr="C:\Documents and Settings\Compaq_Administrator\Desktop\almelodiary\P101092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29111"/>
            <a:ext cx="4040188" cy="3030141"/>
          </a:xfrm>
          <a:prstGeom prst="rect">
            <a:avLst/>
          </a:prstGeom>
          <a:noFill/>
        </p:spPr>
      </p:pic>
      <p:pic>
        <p:nvPicPr>
          <p:cNvPr id="18435" name="Picture 3" descr="C:\Documents and Settings\Compaq_Administrator\Desktop\almelodiary\P101092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4426" y="2362200"/>
            <a:ext cx="2822972" cy="3763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UN COP D’ULL A LA BIBLIOTECA DES DEL PIS DE DALT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 descr="C:\Documents and Settings\Compaq_Administrator\Desktop\almelodiary\P101092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L’AULA DE MÚSICA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 descr="C:\Documents and Settings\Compaq_Administrator\Desktop\almelodiary\P101096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29111"/>
            <a:ext cx="4040188" cy="3030141"/>
          </a:xfrm>
          <a:prstGeom prst="rect">
            <a:avLst/>
          </a:prstGeom>
          <a:noFill/>
        </p:spPr>
      </p:pic>
      <p:pic>
        <p:nvPicPr>
          <p:cNvPr id="23555" name="Picture 3" descr="C:\Documents and Settings\Compaq_Administrator\Desktop\almelodiary\P101097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4426" y="2362200"/>
            <a:ext cx="2822972" cy="376396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PLÀSTICA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 descr="C:\Documents and Settings\Compaq_Administrator\Desktop\almelodiary\P101098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902713"/>
            <a:ext cx="4040188" cy="2682937"/>
          </a:xfrm>
          <a:prstGeom prst="rect">
            <a:avLst/>
          </a:prstGeom>
          <a:noFill/>
        </p:spPr>
      </p:pic>
      <p:pic>
        <p:nvPicPr>
          <p:cNvPr id="24579" name="Picture 3" descr="C:\Documents and Settings\Compaq_Administrator\Desktop\almelodiary\P101098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4426" y="2362200"/>
            <a:ext cx="2822972" cy="376396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GIMNÀS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 descr="C:\Documents and Settings\Compaq_Administrator\Desktop\almelodiary\P101099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902713"/>
            <a:ext cx="4040188" cy="2682937"/>
          </a:xfrm>
          <a:prstGeom prst="rect">
            <a:avLst/>
          </a:prstGeom>
          <a:noFill/>
        </p:spPr>
      </p:pic>
      <p:pic>
        <p:nvPicPr>
          <p:cNvPr id="25603" name="Picture 3" descr="C:\Documents and Settings\Compaq_Administrator\Desktop\almelodiary\P101099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902186"/>
            <a:ext cx="4041775" cy="268399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MÉS GIMNÀS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P1010998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416159" y="2362200"/>
            <a:ext cx="2499507" cy="3763963"/>
          </a:xfrm>
        </p:spPr>
      </p:pic>
      <p:pic>
        <p:nvPicPr>
          <p:cNvPr id="26626" name="Picture 2" descr="C:\Documents and Settings\Compaq_Administrator\Desktop\almelodiary\P101099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902713"/>
            <a:ext cx="4040188" cy="268293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es-ES" dirty="0" smtClean="0"/>
              <a:t>AQUEST PELS PROFES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 descr="C:\Documents and Settings\Compaq_Administrator\Desktop\almelodiary\P101099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928670"/>
            <a:ext cx="5715040" cy="57150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ARRIBEM A ACORDS DE COL.LABORACIÓ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wwd%20(199)[1]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7200" y="2902262"/>
            <a:ext cx="4040188" cy="2683839"/>
          </a:xfrm>
        </p:spPr>
      </p:pic>
      <p:pic>
        <p:nvPicPr>
          <p:cNvPr id="8" name="Content Placeholder 7" descr="wwd%20(180)[1]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2901735"/>
            <a:ext cx="4041775" cy="268489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ACORDEM I CONCRETEM ELS PUNTS FINALS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wwd%20(151)[1]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7200" y="2902262"/>
            <a:ext cx="4040188" cy="2683839"/>
          </a:xfrm>
        </p:spPr>
      </p:pic>
      <p:pic>
        <p:nvPicPr>
          <p:cNvPr id="8" name="Content Placeholder 7" descr="wwd%20(158)[1]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2901735"/>
            <a:ext cx="4041775" cy="26848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PROFESSORS PARTICIPANTS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Documents and Settings\Compaq_Administrator\Desktop\almelo\PICT039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4011" r="4011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CANISIUS I ELS SEUS COL.LABORADORS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P1020238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8" name="Content Placeholder 7" descr="P1020229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728516"/>
            <a:ext cx="4041775" cy="3031331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PUNT I FINAL</a:t>
            </a:r>
            <a:endParaRPr lang="en-US"/>
          </a:p>
        </p:txBody>
      </p:sp>
      <p:pic>
        <p:nvPicPr>
          <p:cNvPr id="4" name="Content Placeholder 3" descr="P10202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32983" y="1600200"/>
            <a:ext cx="6278033" cy="4708525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5918" y="642918"/>
            <a:ext cx="5486400" cy="522288"/>
          </a:xfrm>
        </p:spPr>
        <p:txBody>
          <a:bodyPr/>
          <a:lstStyle/>
          <a:p>
            <a:r>
              <a:rPr lang="es-ES" dirty="0" smtClean="0"/>
              <a:t>L’ALLOTJAMENT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85918" y="1285860"/>
            <a:ext cx="5486400" cy="101724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4098" name="Picture 2" descr="C:\Documents and Settings\Compaq_Administrator\Desktop\almelodiary\P101080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PRESENTACIÓ DE CADASCÚN DELS CENTRES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Documents and Settings\Compaq_Administrator\Desktop\almelodiary\P101083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COMENÇEM A TREBALLAR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Documents and Settings\Compaq_Administrator\Desktop\almelo\wwd%20(173)[1]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4011" r="4011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Compaq_Administrator\Desktop\almelo\wwd%20(174)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0" y="476250"/>
            <a:ext cx="8890000" cy="59055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Compaq_Administrator\Desktop\almelo\wwd%20(177)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0" y="476250"/>
            <a:ext cx="8890000" cy="59055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Compaq_Administrator\Desktop\almelo\wwd%20(178)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0" y="476250"/>
            <a:ext cx="8890000" cy="59055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108</TotalTime>
  <Words>144</Words>
  <Application>Microsoft Office PowerPoint</Application>
  <PresentationFormat>On-screen Show (4:3)</PresentationFormat>
  <Paragraphs>44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Apex</vt:lpstr>
      <vt:lpstr>Slide 1</vt:lpstr>
      <vt:lpstr>Slide 2</vt:lpstr>
      <vt:lpstr>PROFESSORS PARTICIPANTS</vt:lpstr>
      <vt:lpstr>L’ALLOTJAMENT</vt:lpstr>
      <vt:lpstr>PRESENTACIÓ DE CADASCÚN DELS CENTRES</vt:lpstr>
      <vt:lpstr>COMENÇEM A TREBALLAR</vt:lpstr>
      <vt:lpstr>Slide 7</vt:lpstr>
      <vt:lpstr>Slide 8</vt:lpstr>
      <vt:lpstr>Slide 9</vt:lpstr>
      <vt:lpstr>Y MÉS TREBALL</vt:lpstr>
      <vt:lpstr>UN PETIT DESCANS</vt:lpstr>
      <vt:lpstr>VISITEM L’ESCOLA</vt:lpstr>
      <vt:lpstr>L’ENTRADA I L’ÀREA D’ESBARJO</vt:lpstr>
      <vt:lpstr>SALA DE PROFESSORS</vt:lpstr>
      <vt:lpstr>HORARIS DEL PROFESSORAT A L’ABAST DE TOTHOM </vt:lpstr>
      <vt:lpstr>NOVES TECNOLOGIES</vt:lpstr>
      <vt:lpstr>Slide 17</vt:lpstr>
      <vt:lpstr>MÉS ORDINADORS</vt:lpstr>
      <vt:lpstr>Spanish classroom</vt:lpstr>
      <vt:lpstr>LA BIBLIOTECA</vt:lpstr>
      <vt:lpstr>AMBIENT DE TREBALL I CREATIVITAT</vt:lpstr>
      <vt:lpstr>UN COP D’ULL A LA BIBLIOTECA DES DEL PIS DE DALT</vt:lpstr>
      <vt:lpstr>L’AULA DE MÚSICA</vt:lpstr>
      <vt:lpstr>PLÀSTICA</vt:lpstr>
      <vt:lpstr>GIMNÀS</vt:lpstr>
      <vt:lpstr>MÉS GIMNÀS</vt:lpstr>
      <vt:lpstr>AQUEST PELS PROFES</vt:lpstr>
      <vt:lpstr>ARRIBEM A ACORDS DE COL.LABORACIÓ</vt:lpstr>
      <vt:lpstr>ACORDEM I CONCRETEM ELS PUNTS FINALS</vt:lpstr>
      <vt:lpstr>CANISIUS I ELS SEUS COL.LABORADORS</vt:lpstr>
      <vt:lpstr>PUNT I FINAL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totobcn</dc:creator>
  <cp:lastModifiedBy> totobcn</cp:lastModifiedBy>
  <cp:revision>14</cp:revision>
  <dcterms:created xsi:type="dcterms:W3CDTF">2008-06-08T08:29:48Z</dcterms:created>
  <dcterms:modified xsi:type="dcterms:W3CDTF">2008-06-09T17:05:41Z</dcterms:modified>
</cp:coreProperties>
</file>